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09" r:id="rId3"/>
    <p:sldId id="410" r:id="rId4"/>
    <p:sldId id="411" r:id="rId5"/>
    <p:sldId id="412" r:id="rId6"/>
    <p:sldId id="413" r:id="rId7"/>
    <p:sldId id="414" r:id="rId8"/>
    <p:sldId id="415" r:id="rId9"/>
    <p:sldId id="416" r:id="rId10"/>
    <p:sldId id="417" r:id="rId11"/>
    <p:sldId id="418" r:id="rId12"/>
    <p:sldId id="419" r:id="rId13"/>
    <p:sldId id="420" r:id="rId14"/>
    <p:sldId id="421" r:id="rId15"/>
    <p:sldId id="422" r:id="rId16"/>
  </p:sldIdLst>
  <p:sldSz cx="10475595" cy="7775575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481"/>
        <p:guide pos="329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030071" y="1036800"/>
            <a:ext cx="8419982" cy="2914469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805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030071" y="4036989"/>
            <a:ext cx="8419982" cy="1669493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72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8160" indent="0" algn="ctr">
              <a:buNone/>
              <a:defRPr sz="2270"/>
            </a:lvl2pPr>
            <a:lvl3pPr marL="1036955" indent="0" algn="ctr">
              <a:buNone/>
              <a:defRPr sz="2040"/>
            </a:lvl3pPr>
            <a:lvl4pPr marL="1555115" indent="0" algn="ctr">
              <a:buNone/>
              <a:defRPr sz="1815"/>
            </a:lvl4pPr>
            <a:lvl5pPr marL="2073910" indent="0" algn="ctr">
              <a:buNone/>
              <a:defRPr sz="1815"/>
            </a:lvl5pPr>
            <a:lvl6pPr marL="2592070" indent="0" algn="ctr">
              <a:buNone/>
              <a:defRPr sz="1815"/>
            </a:lvl6pPr>
            <a:lvl7pPr marL="3110230" indent="0" algn="ctr">
              <a:buNone/>
              <a:defRPr sz="1815"/>
            </a:lvl7pPr>
            <a:lvl8pPr marL="3629025" indent="0" algn="ctr">
              <a:buNone/>
              <a:defRPr sz="1815"/>
            </a:lvl8pPr>
            <a:lvl9pPr marL="4147185" indent="0" algn="ctr">
              <a:buNone/>
              <a:defRPr sz="1815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22769" y="877606"/>
            <a:ext cx="9428401" cy="6216718"/>
          </a:xfrm>
        </p:spPr>
        <p:txBody>
          <a:bodyPr/>
          <a:lstStyle>
            <a:lvl1pPr marL="259080" indent="-25908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777875" indent="-25908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296035" indent="-25908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814195" indent="-25908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332990" indent="-25908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030071" y="2816504"/>
            <a:ext cx="8419982" cy="1155175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805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030071" y="4036989"/>
            <a:ext cx="8419982" cy="534728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72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22769" y="689839"/>
            <a:ext cx="9425307" cy="80005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408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22769" y="1689902"/>
            <a:ext cx="9425307" cy="5396258"/>
          </a:xfrm>
        </p:spPr>
        <p:txBody>
          <a:bodyPr vert="horz" lIns="90000" tIns="46800" rIns="90000" bIns="46800" rtlCol="0">
            <a:normAutofit/>
          </a:bodyPr>
          <a:lstStyle>
            <a:lvl1pPr marL="259080" marR="0" lvl="0" indent="-25908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204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777875" marR="0" lvl="1" indent="-25908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81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296035" marR="0" lvl="2" indent="-25908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81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814195" marR="0" lvl="3" indent="-25908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58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332990" marR="0" lvl="4" indent="-25908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58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59207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710599" y="4363540"/>
            <a:ext cx="6675357" cy="869442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99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710599" y="5232983"/>
            <a:ext cx="6675357" cy="983735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204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816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2pPr>
            <a:lvl3pPr marL="1036955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5115" indent="0">
              <a:buNone/>
              <a:defRPr sz="1815">
                <a:solidFill>
                  <a:schemeClr val="tx1">
                    <a:tint val="75000"/>
                  </a:schemeClr>
                </a:solidFill>
              </a:defRPr>
            </a:lvl4pPr>
            <a:lvl5pPr marL="2073910" indent="0">
              <a:buNone/>
              <a:defRPr sz="1815">
                <a:solidFill>
                  <a:schemeClr val="tx1">
                    <a:tint val="75000"/>
                  </a:schemeClr>
                </a:solidFill>
              </a:defRPr>
            </a:lvl5pPr>
            <a:lvl6pPr marL="2592070" indent="0">
              <a:buNone/>
              <a:defRPr sz="1815">
                <a:solidFill>
                  <a:schemeClr val="tx1">
                    <a:tint val="75000"/>
                  </a:schemeClr>
                </a:solidFill>
              </a:defRPr>
            </a:lvl6pPr>
            <a:lvl7pPr marL="3110230" indent="0">
              <a:buNone/>
              <a:defRPr sz="1815">
                <a:solidFill>
                  <a:schemeClr val="tx1">
                    <a:tint val="75000"/>
                  </a:schemeClr>
                </a:solidFill>
              </a:defRPr>
            </a:lvl7pPr>
            <a:lvl8pPr marL="3629025" indent="0">
              <a:buNone/>
              <a:defRPr sz="1815">
                <a:solidFill>
                  <a:schemeClr val="tx1">
                    <a:tint val="75000"/>
                  </a:schemeClr>
                </a:solidFill>
              </a:defRPr>
            </a:lvl8pPr>
            <a:lvl9pPr marL="4147185" indent="0">
              <a:buNone/>
              <a:defRPr sz="181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22769" y="689839"/>
            <a:ext cx="9425307" cy="80005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408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22769" y="1702148"/>
            <a:ext cx="4448176" cy="5384012"/>
          </a:xfrm>
        </p:spPr>
        <p:txBody>
          <a:bodyPr vert="horz" lIns="90000" tIns="46800" rIns="90000" bIns="46800" rtlCol="0">
            <a:normAutofit/>
          </a:bodyPr>
          <a:lstStyle>
            <a:lvl1pPr marL="259080" marR="0" lvl="0" indent="-25908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81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777875" marR="0" lvl="1" indent="-25908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81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296035" marR="0" lvl="2" indent="-25908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81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814195" marR="0" lvl="3" indent="-25908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58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332990" marR="0" lvl="4" indent="-25908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58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509180" y="1702148"/>
            <a:ext cx="4448176" cy="5384012"/>
          </a:xfrm>
        </p:spPr>
        <p:txBody>
          <a:bodyPr lIns="90000" tIns="46800" rIns="90000" bIns="46800">
            <a:normAutofit/>
          </a:bodyPr>
          <a:lstStyle>
            <a:lvl1pPr marL="259080" indent="-25908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815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77875" indent="-25908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815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296035" indent="-25908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815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814195" indent="-25908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585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585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22769" y="689839"/>
            <a:ext cx="9425307" cy="80005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408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22769" y="1620510"/>
            <a:ext cx="4590468" cy="43268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27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8160" indent="0">
              <a:buNone/>
              <a:defRPr sz="2270" b="1"/>
            </a:lvl2pPr>
            <a:lvl3pPr marL="1036955" indent="0">
              <a:buNone/>
              <a:defRPr sz="2040" b="1"/>
            </a:lvl3pPr>
            <a:lvl4pPr marL="1555115" indent="0">
              <a:buNone/>
              <a:defRPr sz="1815" b="1"/>
            </a:lvl4pPr>
            <a:lvl5pPr marL="2073910" indent="0">
              <a:buNone/>
              <a:defRPr sz="1815" b="1"/>
            </a:lvl5pPr>
            <a:lvl6pPr marL="2592070" indent="0">
              <a:buNone/>
              <a:defRPr sz="1815" b="1"/>
            </a:lvl6pPr>
            <a:lvl7pPr marL="3110230" indent="0">
              <a:buNone/>
              <a:defRPr sz="1815" b="1"/>
            </a:lvl7pPr>
            <a:lvl8pPr marL="3629025" indent="0">
              <a:buNone/>
              <a:defRPr sz="1815" b="1"/>
            </a:lvl8pPr>
            <a:lvl9pPr marL="4147185" indent="0">
              <a:buNone/>
              <a:defRPr sz="1815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22769" y="2102173"/>
            <a:ext cx="4590468" cy="4983987"/>
          </a:xfrm>
        </p:spPr>
        <p:txBody>
          <a:bodyPr vert="horz" lIns="101600" tIns="0" rIns="82550" bIns="0" rtlCol="0">
            <a:normAutofit/>
          </a:bodyPr>
          <a:lstStyle>
            <a:lvl1pPr marL="259080" marR="0" lvl="0" indent="-25908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81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777875" marR="0" lvl="1" indent="-25908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81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296035" marR="0" lvl="2" indent="-25908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81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814195" marR="0" lvl="3" indent="-25908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58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332990" marR="0" lvl="4" indent="-25908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58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5358081" y="1612039"/>
            <a:ext cx="4590468" cy="43268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27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8160" indent="0">
              <a:buNone/>
              <a:defRPr sz="2270" b="1"/>
            </a:lvl2pPr>
            <a:lvl3pPr marL="1036955" indent="0">
              <a:buNone/>
              <a:defRPr sz="2040" b="1"/>
            </a:lvl3pPr>
            <a:lvl4pPr marL="1555115" indent="0">
              <a:buNone/>
              <a:defRPr sz="1815" b="1"/>
            </a:lvl4pPr>
            <a:lvl5pPr marL="2073910" indent="0">
              <a:buNone/>
              <a:defRPr sz="1815" b="1"/>
            </a:lvl5pPr>
            <a:lvl6pPr marL="2592070" indent="0">
              <a:buNone/>
              <a:defRPr sz="1815" b="1"/>
            </a:lvl6pPr>
            <a:lvl7pPr marL="3110230" indent="0">
              <a:buNone/>
              <a:defRPr sz="1815" b="1"/>
            </a:lvl7pPr>
            <a:lvl8pPr marL="3629025" indent="0">
              <a:buNone/>
              <a:defRPr sz="1815" b="1"/>
            </a:lvl8pPr>
            <a:lvl9pPr marL="4147185" indent="0">
              <a:buNone/>
              <a:defRPr sz="1815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5358081" y="2102173"/>
            <a:ext cx="4590468" cy="4983987"/>
          </a:xfrm>
        </p:spPr>
        <p:txBody>
          <a:bodyPr vert="horz" lIns="101600" tIns="0" rIns="82550" bIns="0" rtlCol="0">
            <a:normAutofit/>
          </a:bodyPr>
          <a:lstStyle>
            <a:lvl1pPr marL="259080" marR="0" lvl="0" indent="-25908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81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777875" marR="0" lvl="1" indent="-25908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81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296035" marR="0" lvl="2" indent="-25908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81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814195" marR="0" lvl="3" indent="-25908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58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332990" marR="0" lvl="4" indent="-25908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58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22769" y="689839"/>
            <a:ext cx="9425307" cy="80005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408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22769" y="1763376"/>
            <a:ext cx="4496532" cy="5224819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815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777875" marR="0" lvl="1" indent="-25908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1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296035" marR="0" lvl="2" indent="-25908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1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814195" marR="0" lvl="3" indent="-25908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1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332990" marR="0" lvl="4" indent="-25908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1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5456594" y="1763376"/>
            <a:ext cx="4491482" cy="5224819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81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816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8794273" y="1036800"/>
            <a:ext cx="897059" cy="57024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3175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785700" y="1036800"/>
            <a:ext cx="7878654" cy="5702400"/>
          </a:xfrm>
        </p:spPr>
        <p:txBody>
          <a:bodyPr vert="eaVert" lIns="46800" tIns="46800" rIns="46800" bIns="46800"/>
          <a:lstStyle>
            <a:lvl1pPr marL="259080" indent="-25908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777875" indent="-25908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296035" indent="-25908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814195" indent="-25908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332990" indent="-25908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22769" y="689839"/>
            <a:ext cx="9425307" cy="80005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522769" y="1689902"/>
            <a:ext cx="9425307" cy="5396258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525862" y="7159634"/>
            <a:ext cx="2319980" cy="359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13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536681" y="7159634"/>
            <a:ext cx="3402638" cy="359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3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7628096" y="7159634"/>
            <a:ext cx="2319980" cy="359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3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36955" rtl="0" eaLnBrk="1" fontAlgn="auto" latinLnBrk="0" hangingPunct="1">
        <a:lnSpc>
          <a:spcPct val="100000"/>
        </a:lnSpc>
        <a:spcBef>
          <a:spcPct val="0"/>
        </a:spcBef>
        <a:buNone/>
        <a:defRPr sz="408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59080" indent="-259080" algn="l" defTabSz="103695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204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777875" indent="-259080" algn="l" defTabSz="1036955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824990" algn="l"/>
          <a:tab pos="1824990" algn="l"/>
          <a:tab pos="1824990" algn="l"/>
          <a:tab pos="1824990" algn="l"/>
        </a:tabLst>
        <a:defRPr sz="181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296035" indent="-259080" algn="l" defTabSz="1036955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81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814195" indent="-259080" algn="l" defTabSz="1036955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58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332990" indent="-259080" algn="l" defTabSz="1036955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58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851150" indent="-259080" algn="l" defTabSz="1036955" rtl="0" eaLnBrk="1" latinLnBrk="0" hangingPunct="1">
        <a:lnSpc>
          <a:spcPct val="90000"/>
        </a:lnSpc>
        <a:spcBef>
          <a:spcPct val="114000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9310" indent="-259080" algn="l" defTabSz="1036955" rtl="0" eaLnBrk="1" latinLnBrk="0" hangingPunct="1">
        <a:lnSpc>
          <a:spcPct val="90000"/>
        </a:lnSpc>
        <a:spcBef>
          <a:spcPct val="114000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8105" indent="-259080" algn="l" defTabSz="1036955" rtl="0" eaLnBrk="1" latinLnBrk="0" hangingPunct="1">
        <a:lnSpc>
          <a:spcPct val="90000"/>
        </a:lnSpc>
        <a:spcBef>
          <a:spcPct val="114000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6265" indent="-259080" algn="l" defTabSz="1036955" rtl="0" eaLnBrk="1" latinLnBrk="0" hangingPunct="1">
        <a:lnSpc>
          <a:spcPct val="90000"/>
        </a:lnSpc>
        <a:spcBef>
          <a:spcPct val="114000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3695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60" algn="l" defTabSz="103695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955" algn="l" defTabSz="103695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5115" algn="l" defTabSz="103695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3910" algn="l" defTabSz="103695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2070" algn="l" defTabSz="103695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10230" algn="l" defTabSz="103695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algn="l" defTabSz="103695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7185" algn="l" defTabSz="103695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3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4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5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6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4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5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6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8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9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0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635"/>
            <a:ext cx="10475595" cy="77749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635"/>
            <a:ext cx="10475595" cy="77749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0476865" cy="77755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0476865" cy="77755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635"/>
            <a:ext cx="10475595" cy="77749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476865" cy="77762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476865" cy="77762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635"/>
            <a:ext cx="10474960" cy="77743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0476865" cy="77755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0476230" cy="77749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475595" cy="77755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0476865" cy="77755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635"/>
            <a:ext cx="10476230" cy="77755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474960" cy="77749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Administrator</cp:lastModifiedBy>
  <cp:revision>151</cp:revision>
  <dcterms:created xsi:type="dcterms:W3CDTF">2019-06-19T02:08:00Z</dcterms:created>
  <dcterms:modified xsi:type="dcterms:W3CDTF">2020-09-03T01:58:46Z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